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3T06:15:16.0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5478 1431 24575,'0'-7'0,"0"-1"0,-1 1 0,0 0 0,0 0 0,0-1 0,-1 1 0,-1 0 0,1 1 0,-1-1 0,0 0 0,-1 1 0,1-1 0,-6-5 0,-3-3 0,-2 0 0,0 1 0,-22-17 0,5 5 0,-46-39 0,-126-79 0,-98-33 0,-97-20 0,210 108 0,103 50 0,-1 5 0,-138-37 0,98 38 0,-256-73 0,-269-92 0,579 178 0,-2 4 0,0 4 0,-83-5 0,-228 10 0,348 7 0,-38 0 0,12-2 0,0 4 0,0 2 0,-69 13 0,-255 66 0,328-69 0,1 3 0,1 3 0,-96 46 0,89-32 0,-29 13 0,76-40 0,1 0 0,0 1 0,0 0 0,1 1 0,0 1 0,0 1 0,1 0 0,1 1 0,0 0 0,0 1 0,1 1 0,1 0 0,1 0 0,0 1 0,0 0 0,-9 23 0,-138 300 0,120-256 0,-27 69 0,57-129 0,0 0 0,2 1 0,0 0 0,2 0 0,-1 25 0,-9 99 0,1 9 0,11-99 0,3 206 0,-1-246 0,2 0 0,0 0 0,0-1 0,2 1 0,0-1 0,1 1 0,0-2 0,2 1 0,0-1 0,0 0 0,1 0 0,1-1 0,1-1 0,0 1 0,0-2 0,1 0 0,1 0 0,0-1 0,1 0 0,0-2 0,22 13 0,16 8 0,3 2 0,104 45 0,-114-60 0,0-2 0,0-2 0,91 13 0,-81-16 0,0 2 0,55 19 0,-68-17 0,0-2 0,1-2 0,1-2 0,62 4 0,297-13 0,-146-1 0,1254 2 0,-1498-1 0,-1-1 0,1 0 0,-1 0 0,0-1 0,0-1 0,14-6 0,-10 4 0,0 1 0,32-6 0,343-69 0,-85 29 0,-45 10 0,-111 17 0,34-8 0,-91 16 0,-76 15 0,1-1 0,-1-1 0,0 0 0,0-2 0,0 0 0,-1-1 0,21-10 0,56-26 0,-66 31 0,-1 0 0,38-24 0,-46 24 0,38-16 0,-44 22 0,0 0 0,0-1 0,0 0 0,-1-1 0,0 0 0,0-1 0,16-15 0,-13 8 0,3-2 0,-2 0 0,0-1 0,-1-1 0,0 0 0,17-35 0,-27 42 0,-1 0 0,0 0 0,-1 0 0,0 0 0,0-23 0,-1 19 0,0 0 0,6-27 0,-3 27 0,0 0 0,-1 0 0,-1 0 0,-1 0 0,0-32 0,-2 41 0,0 1 0,0 0 0,0 0 0,-1 0 0,0 0 0,0 0 0,0 0 0,-1 0 0,0 1 0,0-1 0,0 1 0,-1 0 0,0 0 0,0 0 0,0 0 0,0 1 0,-1 0 0,-6-5 0,0 2 0,-1 0 0,1 1 0,-14-5 0,17 8 0,0-1 0,0 0 0,0 0 0,0 0 0,1-1 0,-1 0 0,1-1 0,-10-10 0,-131-127-987,140 136 609,-12-11-6448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3T06:20:01.6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2075 101 24575,'-19'-2'0,"0"0"0,0-1 0,-30-9 0,3 1 0,-85-15 0,0 6 0,-211-5 0,-658 28 0,985-2 0,-1 1 0,0 0 0,0 1 0,1 1 0,-22 9 0,20-7 0,0-1 0,-1-1 0,-33 5 0,43-8 0,0-1 0,-1 0 0,1 1 0,0 0 0,0 1 0,0 0 0,-11 4 0,17-5 0,1 0 0,-1 0 0,1 0 0,-1 0 0,1 0 0,-1 0 0,1 0 0,0 1 0,-1-1 0,1 1 0,0-1 0,0 1 0,0-1 0,0 1 0,0 0 0,1-1 0,-1 1 0,0 0 0,1 0 0,-1 0 0,1 0 0,0-1 0,-1 1 0,1 0 0,0 0 0,0 0 0,0 0 0,1 0 0,-1 0 0,0-1 0,1 1 0,-1 0 0,1 0 0,0 2 0,6 14 0,1 0 0,1 0 0,0 0 0,1-1 0,23 30 0,25 22 0,-54-64 0,0-1 0,-1 0 0,1 0 0,1 0 0,-1-1 0,1 1 0,-1-1 0,1 0 0,0-1 0,0 1 0,0-1 0,1 0 0,-1 0 0,7 1 0,11 3 0,1-2 0,25 1 0,-34-3 0,89 4 0,22 2 0,18 5 0,229-9 0,-194-6 0,-149 2 0,-1 0 0,1 2 0,52 11 0,-44-7 0,0-1 0,1-2 0,-1-2 0,49-4 0,2 1 0,9 3 0,106-3 0,-187-1 0,1 0 0,0-1 0,29-12 0,25-6 0,-69 21 0,1 0 0,0 0 0,-1 0 0,1 0 0,-1 0 0,1-1 0,-1 0 0,1 0 0,-1 0 0,0 0 0,0 0 0,0-1 0,0 1 0,-1-1 0,1 0 0,-1 1 0,1-1 0,3-7 0,-3 4 0,-1-1 0,0 0 0,0 0 0,0 0 0,-1 0 0,0 0 0,0 0 0,-1 0 0,0-9 0,0-3 0,1 5 0,-1 1 0,-1-1 0,0 1 0,-1 0 0,-4-16 0,5 26 0,0-1 0,-1 1 0,1 0 0,-1-1 0,0 1 0,0 0 0,0 0 0,0 0 0,-1 0 0,1 1 0,-1-1 0,1 1 0,-1-1 0,0 1 0,0 0 0,0 0 0,0 0 0,-1 0 0,1 1 0,0-1 0,-1 1 0,1 0 0,-7-1 0,-27-4 0,30 5 0,-1 0 0,1 0 0,0 0 0,0-1 0,0 0 0,0 0 0,0-1 0,0 0 0,1 0 0,-1-1 0,1 0 0,-9-6 0,11 6-151,0 1-1,-1 0 0,1 0 0,-1 0 1,1 0-1,-1 1 0,0 0 1,-5-2-1,-7 0-6674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3T06:20:08.9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3208 51 24575,'-298'-13'0,"118"2"0,-20 0 0,-197-5 0,-737 16 0,511 1 0,592 1 0,-55 9 0,53-5 0,-42 1 0,74-7 0,-12 0 0,0 1 0,0 0 0,1 1 0,-26 6 0,34-7 0,1 0 0,0 1 0,0-1 0,0 1 0,0 0 0,0 0 0,0 0 0,0 0 0,0 0 0,1 1 0,-1-1 0,1 1 0,0 0 0,-1 0 0,1-1 0,1 1 0,-1 1 0,0-1 0,1 0 0,0 0 0,-1 1 0,1-1 0,0 5 0,-2 13 0,2 0 0,0 0 0,2 0 0,0 0 0,1 0 0,2 0 0,10 38 0,-10-42 0,-4-15 0,1 1 0,0 0 0,0-1 0,1 1 0,-1-1 0,0 1 0,1-1 0,0 1 0,-1-1 0,1 0 0,0 0 0,0 0 0,0 0 0,1 0 0,-1 0 0,0-1 0,1 1 0,-1-1 0,1 0 0,-1 1 0,1-1 0,0 0 0,-1 0 0,1-1 0,0 1 0,4 0 0,9 1 0,-1-1 0,1-1 0,28-2 0,-15 0 0,316 0 0,-327 3 0,0 1 0,33 7 0,-32-4 0,1-2 0,24 2 0,-17-3 0,-1 1 0,1 2 0,0 0 0,42 16 0,-62-19 0,18 3 0,0 0 0,1-2 0,-1-1 0,1-1 0,43-4 0,-5 1 0,941 0 0,-529 3 0,-444-3 0,0-1 0,-1-2 0,38-10 0,-37 7 0,1 2 0,58-5 0,-69 9 0,-1-1 0,1 0 0,-1-2 0,29-10 0,10-3 0,-57 18 0,0-1 0,0-1 0,0 1 0,0 0 0,0-1 0,-1 1 0,1-1 0,-1 0 0,1 1 0,-1-2 0,1 1 0,-1 0 0,0 0 0,0-1 0,0 1 0,0-1 0,-1 1 0,1-1 0,-1 0 0,0 0 0,1 1 0,-1-1 0,0 0 0,-1 0 0,1 0 0,0-5 0,1-9 0,-1 1 0,-1 0 0,-1-1 0,-2-16 0,0-5 0,3 31-114,-1 0 1,0-1-1,0 1 0,0 0 0,-1-1 1,0 1-1,-1 0 0,1 0 0,-2 1 1,1-1-1,-7-9 0,2 3-6712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6D733-F887-7B97-4C7A-FBA8462FB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F9527A-804E-551D-1AE3-633DD4BB1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D59E3-9B82-F7D6-E14A-C4AE4325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9D167-7A17-87B4-0144-C8EECDF2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50370-84DB-42EE-D48F-2D72E85E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65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AC864-3BE3-7098-F6E8-B5132A543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B0D73-CBFC-99C5-8BF0-C0AE395CF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1D05C-13AD-64EC-8517-FDA619045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0163A-D923-0DC2-C283-4188666F0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EB799-45E0-6EC2-FCAE-FBA4D348A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7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5DB0A3-A9FB-683A-F626-FE47DAA1D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0CEF9-0ADD-AEDE-A204-008B034FE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644AE-8826-1113-A909-09B18705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7DB6F-8A3F-B1DE-3472-4B8D02567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07537-98D2-3E27-1BB1-33457CEC9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37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C9BFB-7436-EE2A-FE62-ADE391DE0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D5A4B-EE57-BDF1-1A7E-CACB8944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59D8A-D030-6BD6-ABDF-77C2BA9B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B7403-F8F9-8FCE-9F0A-041980D73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CE2FB-1383-B396-A311-0C8CB09BC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0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E9342-2FE2-244E-F271-DEC7D4D1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BB381-2535-2FDF-DD87-74DEE7C08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9A181-9ABD-01BF-F9A2-366B92F9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8041F-0893-BD01-65DE-47BDE938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BBFDE-95E5-4E56-A7B0-F175D4381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48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D0337-B1BB-3298-5B5C-871CDD78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4D2AE-1DB4-64A6-77B0-9D0E502A04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C7DD-1F58-63BE-9829-3CEE83373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C88AA-C34F-B009-2B9E-468BEA6CC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E6E0B-16FF-30FB-B8DA-0DE3C7C6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86A2FF-2BAE-76B1-1AC7-44132B82D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17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BA83-9BFF-3FCA-EACB-28D676F22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04CB0-7E8E-99AE-23AE-646186231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4587C-C5AC-B94C-5B30-01BEB1DF6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FD533-7AD3-E9A8-068E-2F851A9B80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C1A52-1F63-2F49-3D72-278BF5A9E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21AA12-0C84-5186-83CF-35CDAAD7B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8D8F0C-3590-E2BA-E1A3-E9A4AEC30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7A96ED-6097-E671-83ED-DF442495C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47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CD14-B7EB-7D15-3969-419BAF5E1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11ADD3-73FD-1AF5-49E1-44598729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BF31-E4E9-27A0-C8F3-78C7FFF48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86F78-59E8-569C-635F-D5AA0606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8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B7F55D-49D9-5C12-43D8-F0039384B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60D6E6-7B33-1B1D-CE97-D296D7C92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4397E-61EB-0A3A-52F2-5A1975C3B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2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CF5D0-676F-AD79-DFA5-E78A9B4CE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8028D-ED8C-DE5D-F607-D0D6101E4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3382B-83C4-881E-B7FD-D037E12AF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99030-B6CE-8E16-57AF-3A641342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280B1-4A32-0D6D-F314-605413AE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19F60C-7886-6A6F-4BB8-EB54BBFD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C6CE0-9098-70E3-2D3C-5DFF4FC83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2198DA-B6D3-01D2-C3B4-C98755C546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03F47-C6AC-9693-1C2C-8E7D20E99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89CEE-15E8-8766-C2CD-19AE67004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C5BA4-96AE-1083-78B1-5A9256A24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FA841-EDE0-729C-0B92-719302A9A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5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E0AC1-8FC2-BF31-E227-C373C710C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D4C3F-DC22-1373-FB04-B88E4EA2E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E2435-1651-D4B4-1879-78EE6F9EA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216345-77E8-4AA9-AA70-B09B29144948}" type="datetimeFigureOut">
              <a:rPr lang="en-US" smtClean="0"/>
              <a:t>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ADECD-9F9D-C489-8A0B-2CD4696B60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E7532-32BF-4ADC-5F20-9859F1FDF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BCF40-D6CA-4C32-A5F5-D5FE90A3D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7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ustomXml" Target="../ink/ink3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0BF41-6CE6-97E4-2A89-2BB81292D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26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F2601-3776-067A-03AB-73FED1740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Find </a:t>
            </a:r>
            <a:r>
              <a:rPr lang="en-US" dirty="0" err="1"/>
              <a:t>Mysql</a:t>
            </a:r>
            <a:r>
              <a:rPr lang="en-US" dirty="0"/>
              <a:t> port number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E4D783-1090-E793-4F06-AA7B85EA8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7543" y="1382514"/>
            <a:ext cx="9573331" cy="5384999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A8CDFBC-9DD3-D117-9D25-675EC1CFEA3B}"/>
                  </a:ext>
                </a:extLst>
              </p14:cNvPr>
              <p14:cNvContentPartPr/>
              <p14:nvPr/>
            </p14:nvContentPartPr>
            <p14:xfrm>
              <a:off x="1250193" y="2271628"/>
              <a:ext cx="829080" cy="1630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A8CDFBC-9DD3-D117-9D25-675EC1CFEA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1193" y="2262628"/>
                <a:ext cx="84672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10B0C65-087D-19EB-600D-C19F2BBB44AA}"/>
                  </a:ext>
                </a:extLst>
              </p14:cNvPr>
              <p14:cNvContentPartPr/>
              <p14:nvPr/>
            </p14:nvContentPartPr>
            <p14:xfrm>
              <a:off x="3399033" y="2840068"/>
              <a:ext cx="1157760" cy="1627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10B0C65-087D-19EB-600D-C19F2BBB44A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90033" y="2831068"/>
                <a:ext cx="1175400" cy="18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7298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E16153-91DE-C1EB-1E98-AFB74792E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951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ED3885-B50A-A73F-40E2-007B90BCC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6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5F4300-C3DB-501F-4D99-C1DFC81CE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61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F46E6-FF19-5869-AE1B-765751A5C7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effectLst/>
              </a:rPr>
              <a:t>Download MySQL Setup from: </a:t>
            </a:r>
            <a:r>
              <a:rPr lang="en-US" dirty="0">
                <a:solidFill>
                  <a:srgbClr val="065FD4"/>
                </a:solidFill>
                <a:effectLst/>
              </a:rPr>
              <a:t>https://dev.mysql.com/downloads/installer/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58F1B2F-C4DC-36AE-653E-CAECDB959522}"/>
              </a:ext>
            </a:extLst>
          </p:cNvPr>
          <p:cNvSpPr txBox="1">
            <a:spLocks/>
          </p:cNvSpPr>
          <p:nvPr/>
        </p:nvSpPr>
        <p:spPr>
          <a:xfrm>
            <a:off x="1676400" y="390255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  <a:effectLst/>
              </a:rPr>
              <a:t>Download MySQL Connector from:</a:t>
            </a:r>
          </a:p>
          <a:p>
            <a:r>
              <a:rPr lang="en-US" sz="6500" dirty="0">
                <a:solidFill>
                  <a:srgbClr val="065FD4"/>
                </a:solidFill>
              </a:rPr>
              <a:t>https://dev.mysql.com/downloads/connector/j/</a:t>
            </a:r>
          </a:p>
        </p:txBody>
      </p:sp>
    </p:spTree>
    <p:extLst>
      <p:ext uri="{BB962C8B-B14F-4D97-AF65-F5344CB8AC3E}">
        <p14:creationId xmlns:p14="http://schemas.microsoft.com/office/powerpoint/2010/main" val="823672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221D66-83B2-507B-DEE6-D3AC9B24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58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46CEE3-4993-AAC7-4A0D-7F972E830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5815116-3503-644D-0392-5F7A9071BF87}"/>
                  </a:ext>
                </a:extLst>
              </p14:cNvPr>
              <p14:cNvContentPartPr/>
              <p14:nvPr/>
            </p14:nvContentPartPr>
            <p14:xfrm>
              <a:off x="4237740" y="1065810"/>
              <a:ext cx="2048760" cy="906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5815116-3503-644D-0392-5F7A9071BF8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29100" y="1056810"/>
                <a:ext cx="2066400" cy="92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9006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25F4E05-1E75-E5DA-62A4-2C204EEB7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408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9CAE3A-970E-BB04-35CD-C75C11602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28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40</Words>
  <Application>Microsoft Office PowerPoint</Application>
  <PresentationFormat>Widescreen</PresentationFormat>
  <Paragraphs>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Download MySQL Setup from: https://dev.mysql.com/downloads/installer/</vt:lpstr>
      <vt:lpstr>PowerPoint Presentation</vt:lpstr>
      <vt:lpstr>PowerPoint Presentation</vt:lpstr>
      <vt:lpstr>PowerPoint Presentation</vt:lpstr>
      <vt:lpstr>PowerPoint Presentation</vt:lpstr>
      <vt:lpstr>Find Mysql port number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Mazen Abu-Zaher</dc:creator>
  <cp:lastModifiedBy>Mazen Abu-Zaher</cp:lastModifiedBy>
  <cp:revision>2</cp:revision>
  <dcterms:created xsi:type="dcterms:W3CDTF">2024-01-13T06:03:42Z</dcterms:created>
  <dcterms:modified xsi:type="dcterms:W3CDTF">2024-01-13T13:44:43Z</dcterms:modified>
</cp:coreProperties>
</file>

<file path=docProps/thumbnail.jpeg>
</file>